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332" r:id="rId2"/>
    <p:sldId id="33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36" r:id="rId53"/>
    <p:sldId id="337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4" r:id="rId82"/>
    <p:sldId id="335" r:id="rId8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94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24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936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219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605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0904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728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7416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517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90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58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B1BF53-CB31-466E-B05A-020A6CFFB636}" type="datetimeFigureOut">
              <a:rPr lang="ko-KR" altLang="en-US" smtClean="0"/>
              <a:t>2022-03-04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702D3-4D73-440C-A18F-510E0450AE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59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ubuntu.com/download/desktop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rtualbox.org/wiki/Downloads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.kakao.com/ubuntu" TargetMode="External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k.greenend.org.uk/~sgtatham/putty/latest.html" TargetMode="External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용어 정리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427" t="4640"/>
          <a:stretch/>
        </p:blipFill>
        <p:spPr>
          <a:xfrm>
            <a:off x="4491789" y="946483"/>
            <a:ext cx="5990222" cy="5213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650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4" t="32515" r="37262" b="36337"/>
          <a:stretch/>
        </p:blipFill>
        <p:spPr>
          <a:xfrm>
            <a:off x="3264568" y="729917"/>
            <a:ext cx="4852737" cy="368968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826043" y="4852736"/>
            <a:ext cx="3922294" cy="16523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1. </a:t>
            </a:r>
            <a:r>
              <a:rPr lang="ko-KR" altLang="en-US" sz="2000" dirty="0" smtClean="0">
                <a:solidFill>
                  <a:schemeClr val="tx1"/>
                </a:solidFill>
              </a:rPr>
              <a:t>해당 창이 뜨면 설치 완료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 Finish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  <p:sp>
        <p:nvSpPr>
          <p:cNvPr id="5" name="액자 4"/>
          <p:cNvSpPr/>
          <p:nvPr/>
        </p:nvSpPr>
        <p:spPr>
          <a:xfrm>
            <a:off x="6376737" y="4146884"/>
            <a:ext cx="705852" cy="208548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45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129" r="9137"/>
          <a:stretch/>
        </p:blipFill>
        <p:spPr>
          <a:xfrm>
            <a:off x="1171073" y="609599"/>
            <a:ext cx="9970168" cy="42431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2295" y="136358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Ubuntu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096127" y="5141495"/>
            <a:ext cx="5839325" cy="1258940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  <a:hlinkClick r:id="rId3"/>
              </a:rPr>
              <a:t>https://ubuntu.com/download/desktop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접속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988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011" r="18860"/>
          <a:stretch/>
        </p:blipFill>
        <p:spPr>
          <a:xfrm>
            <a:off x="1507958" y="505326"/>
            <a:ext cx="8903368" cy="4251158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6721642" y="1098884"/>
            <a:ext cx="786063" cy="34490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5293895" y="2542674"/>
            <a:ext cx="1122947" cy="26469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3936" y="505326"/>
            <a:ext cx="56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6"/>
                </a:solidFill>
              </a:rPr>
              <a:t>1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78905" y="1896343"/>
            <a:ext cx="56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2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096127" y="5141495"/>
            <a:ext cx="5839325" cy="1258940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Download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buAutoNum type="arabicPeriod"/>
            </a:pPr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 Get Ubuntu Server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181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1" t="5849" r="23465" b="32164"/>
          <a:stretch/>
        </p:blipFill>
        <p:spPr>
          <a:xfrm>
            <a:off x="2502569" y="633663"/>
            <a:ext cx="6661484" cy="4251158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4555959" y="4507832"/>
            <a:ext cx="1965158" cy="24063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056021" y="5117432"/>
            <a:ext cx="5839325" cy="1258940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Option 2 – Manual server installation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29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9" t="5964" r="25219" b="25966"/>
          <a:stretch/>
        </p:blipFill>
        <p:spPr>
          <a:xfrm>
            <a:off x="2606841" y="425116"/>
            <a:ext cx="6400800" cy="4668252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2887579" y="3874168"/>
            <a:ext cx="1957137" cy="240632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887579" y="5197643"/>
            <a:ext cx="5839325" cy="1258940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Download Ubuntu Server 20.04.4 LTS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12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36" t="7602" r="47140" b="61016"/>
          <a:stretch/>
        </p:blipFill>
        <p:spPr>
          <a:xfrm>
            <a:off x="2566738" y="1195137"/>
            <a:ext cx="5927557" cy="3387176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2727159" y="2502569"/>
            <a:ext cx="5382126" cy="20854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058653" y="4291237"/>
            <a:ext cx="2943725" cy="817783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smtClean="0">
                <a:solidFill>
                  <a:schemeClr val="tx1"/>
                </a:solidFill>
              </a:rPr>
              <a:t>설치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54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295" y="136358"/>
            <a:ext cx="1965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가상 머신 만들기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8" t="13567" r="31868" b="53005"/>
          <a:stretch/>
        </p:blipFill>
        <p:spPr>
          <a:xfrm>
            <a:off x="2358190" y="978568"/>
            <a:ext cx="6440906" cy="2703095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5959642" y="1291389"/>
            <a:ext cx="689811" cy="40105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2743201" y="4215245"/>
            <a:ext cx="5823284" cy="16882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buAutoNum type="arabicPeriod"/>
            </a:pPr>
            <a:r>
              <a:rPr lang="en-US" altLang="ko-KR" sz="2000" dirty="0" err="1" smtClean="0">
                <a:solidFill>
                  <a:schemeClr val="tx1"/>
                </a:solidFill>
              </a:rPr>
              <a:t>VirtualBox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실행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en-US" altLang="ko-KR" sz="2000" dirty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 </a:t>
            </a:r>
            <a:r>
              <a:rPr lang="ko-KR" altLang="en-US" sz="2000" dirty="0" smtClean="0">
                <a:solidFill>
                  <a:schemeClr val="tx1"/>
                </a:solidFill>
              </a:rPr>
              <a:t>새로 만들기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31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37" t="23859" r="45687" b="44094"/>
          <a:stretch/>
        </p:blipFill>
        <p:spPr>
          <a:xfrm>
            <a:off x="3513220" y="962526"/>
            <a:ext cx="4588042" cy="33126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887579" y="4604084"/>
            <a:ext cx="5839325" cy="185249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이름 임의 설정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종류 </a:t>
            </a:r>
            <a:r>
              <a:rPr lang="en-US" altLang="ko-KR" dirty="0" smtClean="0">
                <a:solidFill>
                  <a:schemeClr val="tx1"/>
                </a:solidFill>
              </a:rPr>
              <a:t>: Linux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</a:rPr>
              <a:t>버전 </a:t>
            </a:r>
            <a:r>
              <a:rPr lang="en-US" altLang="ko-KR" dirty="0" smtClean="0">
                <a:solidFill>
                  <a:schemeClr val="tx1"/>
                </a:solidFill>
              </a:rPr>
              <a:t>: Ubuntu (64-bit) </a:t>
            </a:r>
            <a:r>
              <a:rPr lang="ko-KR" altLang="en-US" dirty="0" smtClean="0">
                <a:solidFill>
                  <a:schemeClr val="tx1"/>
                </a:solidFill>
              </a:rPr>
              <a:t>선택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</a:rPr>
              <a:t>4. </a:t>
            </a:r>
            <a:r>
              <a:rPr lang="ko-KR" altLang="en-US" dirty="0" smtClean="0">
                <a:solidFill>
                  <a:schemeClr val="tx1"/>
                </a:solidFill>
              </a:rPr>
              <a:t>다음 클릭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4010526" y="2454442"/>
            <a:ext cx="4018548" cy="24865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3826043" y="2911642"/>
            <a:ext cx="3858126" cy="5053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27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0" t="23859" r="45630" b="43820"/>
          <a:stretch/>
        </p:blipFill>
        <p:spPr>
          <a:xfrm>
            <a:off x="3561346" y="649705"/>
            <a:ext cx="3994485" cy="36576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24988" y="4867455"/>
            <a:ext cx="4580023" cy="1364903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메모리 크기는 </a:t>
            </a:r>
            <a:r>
              <a:rPr lang="en-US" altLang="ko-KR" sz="2000" dirty="0" smtClean="0">
                <a:solidFill>
                  <a:schemeClr val="tx1"/>
                </a:solidFill>
              </a:rPr>
              <a:t>4096MB</a:t>
            </a:r>
            <a:r>
              <a:rPr lang="ko-KR" altLang="en-US" sz="2000" dirty="0" smtClean="0">
                <a:solidFill>
                  <a:schemeClr val="tx1"/>
                </a:solidFill>
              </a:rPr>
              <a:t>로 설정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다음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6681537" y="2427005"/>
            <a:ext cx="569494" cy="23261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6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9" t="24397" r="45598" b="43860"/>
          <a:stretch/>
        </p:blipFill>
        <p:spPr>
          <a:xfrm>
            <a:off x="3569368" y="617621"/>
            <a:ext cx="4026568" cy="3625516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3737811" y="3056021"/>
            <a:ext cx="2149642" cy="2005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2959767" y="4740442"/>
            <a:ext cx="5366085" cy="14999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지금 새 가상 하드 디스크 만들기 선택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만들기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8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3820" y="2755399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실습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460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95" t="22131" r="46199" b="41988"/>
          <a:stretch/>
        </p:blipFill>
        <p:spPr>
          <a:xfrm>
            <a:off x="3942346" y="986588"/>
            <a:ext cx="3232484" cy="331269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951746" y="4714281"/>
            <a:ext cx="5213684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VDI(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VirtualBox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디스크이미지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2. </a:t>
            </a:r>
            <a:r>
              <a:rPr lang="ko-KR" altLang="en-US" sz="2000" dirty="0" smtClean="0">
                <a:solidFill>
                  <a:schemeClr val="tx1"/>
                </a:solidFill>
              </a:rPr>
              <a:t>다음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4074695" y="2294021"/>
            <a:ext cx="1604210" cy="18448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955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22016" r="46289" b="42105"/>
          <a:stretch/>
        </p:blipFill>
        <p:spPr>
          <a:xfrm>
            <a:off x="3689685" y="593558"/>
            <a:ext cx="3697706" cy="356134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22986" y="4522895"/>
            <a:ext cx="4359441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동적 할당</a:t>
            </a:r>
            <a:r>
              <a:rPr lang="en-US" altLang="ko-KR" sz="2000" dirty="0" smtClean="0">
                <a:solidFill>
                  <a:schemeClr val="tx1"/>
                </a:solidFill>
              </a:rPr>
              <a:t>(D)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다음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3890211" y="2695074"/>
            <a:ext cx="906378" cy="22458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28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22" t="22202" r="46323" b="41871"/>
          <a:stretch/>
        </p:blipFill>
        <p:spPr>
          <a:xfrm>
            <a:off x="3384884" y="465222"/>
            <a:ext cx="4042611" cy="41869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26468" y="4923948"/>
            <a:ext cx="4359441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20GB</a:t>
            </a:r>
            <a:r>
              <a:rPr lang="ko-KR" altLang="en-US" sz="2000" dirty="0" smtClean="0">
                <a:solidFill>
                  <a:schemeClr val="tx1"/>
                </a:solidFill>
              </a:rPr>
              <a:t>로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설정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만들기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6336632" y="2831432"/>
            <a:ext cx="1034715" cy="20854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1310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98" y="601578"/>
            <a:ext cx="5274193" cy="3457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7" t="13684" r="31872" b="35906"/>
          <a:stretch/>
        </p:blipFill>
        <p:spPr>
          <a:xfrm>
            <a:off x="5982201" y="601578"/>
            <a:ext cx="5438274" cy="3457075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261810" y="2590800"/>
            <a:ext cx="1163053" cy="56949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941394" y="2076181"/>
            <a:ext cx="56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6"/>
                </a:solidFill>
              </a:rPr>
              <a:t>1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595183" y="2110904"/>
            <a:ext cx="561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6"/>
                </a:solidFill>
              </a:rPr>
              <a:t>2</a:t>
            </a:r>
            <a:endParaRPr lang="ko-KR" altLang="en-US" sz="3600" dirty="0">
              <a:solidFill>
                <a:schemeClr val="accent6"/>
              </a:solidFill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2751221" y="2638925"/>
            <a:ext cx="914400" cy="23662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9091862" y="2735180"/>
            <a:ext cx="1568117" cy="2005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639427" y="4843737"/>
            <a:ext cx="6061911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저장소 </a:t>
            </a:r>
            <a:r>
              <a:rPr lang="en-US" altLang="ko-KR" sz="2000" dirty="0" smtClean="0">
                <a:solidFill>
                  <a:schemeClr val="tx1"/>
                </a:solidFill>
              </a:rPr>
              <a:t>– [</a:t>
            </a:r>
            <a:r>
              <a:rPr lang="ko-KR" altLang="en-US" sz="2000" dirty="0" smtClean="0">
                <a:solidFill>
                  <a:schemeClr val="tx1"/>
                </a:solidFill>
              </a:rPr>
              <a:t>광학 드라이브</a:t>
            </a:r>
            <a:r>
              <a:rPr lang="en-US" altLang="ko-KR" sz="2000" dirty="0" smtClean="0">
                <a:solidFill>
                  <a:schemeClr val="tx1"/>
                </a:solidFill>
              </a:rPr>
              <a:t>] </a:t>
            </a:r>
            <a:r>
              <a:rPr lang="ko-KR" altLang="en-US" sz="2000" dirty="0" smtClean="0">
                <a:solidFill>
                  <a:schemeClr val="tx1"/>
                </a:solidFill>
              </a:rPr>
              <a:t>비어 있음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디스크 이미지 선택</a:t>
            </a:r>
            <a:r>
              <a:rPr lang="en-US" altLang="ko-KR" sz="2000" dirty="0" smtClean="0">
                <a:solidFill>
                  <a:schemeClr val="tx1"/>
                </a:solidFill>
              </a:rPr>
              <a:t>/</a:t>
            </a:r>
            <a:r>
              <a:rPr lang="ko-KR" altLang="en-US" sz="2000" dirty="0" smtClean="0">
                <a:solidFill>
                  <a:schemeClr val="tx1"/>
                </a:solidFill>
              </a:rPr>
              <a:t>만들기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3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81" t="20936" r="40131" b="43625"/>
          <a:stretch/>
        </p:blipFill>
        <p:spPr>
          <a:xfrm>
            <a:off x="2839452" y="778041"/>
            <a:ext cx="5588530" cy="37297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61185" y="5061283"/>
            <a:ext cx="2612858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추가</a:t>
            </a:r>
            <a:r>
              <a:rPr lang="en-US" altLang="ko-KR" sz="2000" dirty="0" smtClean="0">
                <a:solidFill>
                  <a:schemeClr val="tx1"/>
                </a:solidFill>
              </a:rPr>
              <a:t>(A)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919663" y="1291389"/>
            <a:ext cx="497305" cy="513348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09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1" t="23509" r="24013" b="27485"/>
          <a:stretch/>
        </p:blipFill>
        <p:spPr>
          <a:xfrm>
            <a:off x="2727157" y="601578"/>
            <a:ext cx="5927559" cy="37297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639427" y="4843737"/>
            <a:ext cx="6061911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이전에 다운로드 한 </a:t>
            </a:r>
            <a:r>
              <a:rPr lang="en-US" altLang="ko-KR" sz="2000" dirty="0" smtClean="0">
                <a:solidFill>
                  <a:schemeClr val="tx1"/>
                </a:solidFill>
              </a:rPr>
              <a:t>Ubuntu </a:t>
            </a:r>
            <a:r>
              <a:rPr lang="ko-KR" altLang="en-US" sz="2000" dirty="0" smtClean="0">
                <a:solidFill>
                  <a:schemeClr val="tx1"/>
                </a:solidFill>
              </a:rPr>
              <a:t>설치 파일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열기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3769895" y="1588168"/>
            <a:ext cx="3834063" cy="19250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9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4" t="20936" r="40131" b="43392"/>
          <a:stretch/>
        </p:blipFill>
        <p:spPr>
          <a:xfrm>
            <a:off x="2695072" y="681789"/>
            <a:ext cx="5919538" cy="398556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620753" y="4996137"/>
            <a:ext cx="8477752" cy="159623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이름에 </a:t>
            </a:r>
            <a:r>
              <a:rPr lang="en-US" altLang="ko-KR" sz="2000" dirty="0" smtClean="0">
                <a:solidFill>
                  <a:schemeClr val="tx1"/>
                </a:solidFill>
              </a:rPr>
              <a:t>Ubuntu-20.04.4-live-server-amd64.iso</a:t>
            </a:r>
            <a:r>
              <a:rPr lang="ko-KR" altLang="en-US" sz="2000" dirty="0" smtClean="0">
                <a:solidFill>
                  <a:schemeClr val="tx1"/>
                </a:solidFill>
              </a:rPr>
              <a:t>가 추가된 것 확인 후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2.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3120189" y="2165684"/>
            <a:ext cx="5406190" cy="168442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736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13547" r="31899" b="36140"/>
          <a:stretch/>
        </p:blipFill>
        <p:spPr>
          <a:xfrm>
            <a:off x="2630904" y="930442"/>
            <a:ext cx="5791201" cy="366562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81111" y="5029199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광학 드라이브의 변경사항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5390147" y="3152274"/>
            <a:ext cx="2229853" cy="15240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391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48" t="13450" r="31944" b="36374"/>
          <a:stretch/>
        </p:blipFill>
        <p:spPr>
          <a:xfrm>
            <a:off x="537410" y="705851"/>
            <a:ext cx="5454316" cy="344103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19" y="577516"/>
            <a:ext cx="4719638" cy="3974432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670884" y="2426367"/>
            <a:ext cx="1596190" cy="741949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/>
          <p:cNvSpPr/>
          <p:nvPr/>
        </p:nvSpPr>
        <p:spPr>
          <a:xfrm>
            <a:off x="3449053" y="994611"/>
            <a:ext cx="417094" cy="3529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663490" y="4840708"/>
            <a:ext cx="7290636" cy="1748590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시작</a:t>
            </a:r>
            <a:r>
              <a:rPr lang="en-US" altLang="ko-KR" sz="2000" dirty="0" smtClean="0">
                <a:solidFill>
                  <a:schemeClr val="tx1"/>
                </a:solidFill>
              </a:rPr>
              <a:t>(T)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 후 오른쪽 화면이 나올 때 까지 기다리기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English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93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26"/>
          <a:stretch/>
        </p:blipFill>
        <p:spPr>
          <a:xfrm>
            <a:off x="3543802" y="834189"/>
            <a:ext cx="5141984" cy="43393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113791" y="5414210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58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41" r="39839" b="50643"/>
          <a:stretch/>
        </p:blipFill>
        <p:spPr>
          <a:xfrm>
            <a:off x="2261937" y="203966"/>
            <a:ext cx="6601326" cy="3593432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3505200" y="2783305"/>
            <a:ext cx="818147" cy="104274"/>
          </a:xfrm>
          <a:prstGeom prst="fram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2318085" y="4291263"/>
            <a:ext cx="6930189" cy="1941095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  <a:hlinkClick r:id="rId3"/>
              </a:rPr>
              <a:t>https://www.virtualbox.org/wiki/Downloads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접속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2. Windows hosts </a:t>
            </a:r>
            <a:r>
              <a:rPr lang="ko-KR" altLang="en-US" sz="2000" dirty="0" smtClean="0">
                <a:solidFill>
                  <a:schemeClr val="tx1"/>
                </a:solidFill>
              </a:rPr>
              <a:t>다운로드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2295" y="136358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VirtualBox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06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4"/>
          <a:stretch/>
        </p:blipFill>
        <p:spPr>
          <a:xfrm>
            <a:off x="2864939" y="531012"/>
            <a:ext cx="5557166" cy="469069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87808" y="5622756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1058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544298" y="5478378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"/>
          <a:stretch/>
        </p:blipFill>
        <p:spPr>
          <a:xfrm>
            <a:off x="2794414" y="368969"/>
            <a:ext cx="5838655" cy="4916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9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719" y="569495"/>
            <a:ext cx="4956151" cy="416217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021121" y="5125452"/>
            <a:ext cx="7211934" cy="150795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Mirror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addres</a:t>
            </a:r>
            <a:r>
              <a:rPr lang="ko-KR" altLang="en-US" sz="2000" dirty="0" smtClean="0">
                <a:solidFill>
                  <a:schemeClr val="tx1"/>
                </a:solidFill>
              </a:rPr>
              <a:t>에 </a:t>
            </a:r>
            <a:r>
              <a:rPr lang="en-US" altLang="ko-KR" sz="2000" dirty="0" smtClean="0">
                <a:solidFill>
                  <a:schemeClr val="tx1"/>
                </a:solidFill>
                <a:hlinkClick r:id="rId3"/>
              </a:rPr>
              <a:t>http://mirror.kakao.com/ubuntu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0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866771" y="5149516"/>
            <a:ext cx="8142375" cy="142774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Use an entire disk(X)</a:t>
            </a:r>
            <a:r>
              <a:rPr lang="ko-KR" altLang="en-US" sz="2000" dirty="0" smtClean="0">
                <a:solidFill>
                  <a:schemeClr val="tx1"/>
                </a:solidFill>
              </a:rPr>
              <a:t>에만 체크하고 나머지는 하지 않는다</a:t>
            </a:r>
            <a:r>
              <a:rPr lang="en-US" altLang="ko-KR" sz="2000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035" y="312821"/>
            <a:ext cx="5561849" cy="465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5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247" y="721895"/>
            <a:ext cx="5223582" cy="438676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79593" y="5358062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71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94" y="417095"/>
            <a:ext cx="5424893" cy="454793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79603" y="5342020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Continue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9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14" y="954505"/>
            <a:ext cx="5704438" cy="479658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6564194" y="1668379"/>
            <a:ext cx="5290922" cy="364155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Your name : </a:t>
            </a:r>
            <a:r>
              <a:rPr lang="ko-KR" altLang="en-US" sz="1600" dirty="0" smtClean="0">
                <a:solidFill>
                  <a:schemeClr val="tx1"/>
                </a:solidFill>
              </a:rPr>
              <a:t>나의 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임의설정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Your server’s name :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 이름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임의설정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Pick a username : </a:t>
            </a:r>
            <a:r>
              <a:rPr lang="ko-KR" altLang="en-US" sz="1600" dirty="0" smtClean="0">
                <a:solidFill>
                  <a:schemeClr val="tx1"/>
                </a:solidFill>
              </a:rPr>
              <a:t>서버에 접속할 </a:t>
            </a:r>
            <a:r>
              <a:rPr lang="en-US" altLang="ko-KR" sz="1600" dirty="0" smtClean="0">
                <a:solidFill>
                  <a:schemeClr val="tx1"/>
                </a:solidFill>
              </a:rPr>
              <a:t>ID(</a:t>
            </a:r>
            <a:r>
              <a:rPr lang="ko-KR" altLang="en-US" sz="1600" dirty="0" smtClean="0">
                <a:solidFill>
                  <a:schemeClr val="tx1"/>
                </a:solidFill>
              </a:rPr>
              <a:t>임의설정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1600" dirty="0" smtClean="0">
                <a:solidFill>
                  <a:schemeClr val="tx1"/>
                </a:solidFill>
              </a:rPr>
              <a:t>Choose a password : </a:t>
            </a:r>
            <a:r>
              <a:rPr lang="ko-KR" altLang="en-US" sz="1600" dirty="0" smtClean="0">
                <a:solidFill>
                  <a:schemeClr val="tx1"/>
                </a:solidFill>
              </a:rPr>
              <a:t>비밀번호</a:t>
            </a:r>
            <a:r>
              <a:rPr lang="en-US" altLang="ko-KR" sz="1600" dirty="0" smtClean="0">
                <a:solidFill>
                  <a:schemeClr val="tx1"/>
                </a:solidFill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</a:rPr>
              <a:t>임의설정</a:t>
            </a:r>
            <a:r>
              <a:rPr lang="en-US" altLang="ko-KR" sz="1600" dirty="0" smtClean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5. </a:t>
            </a:r>
            <a:r>
              <a:rPr lang="ko-KR" altLang="en-US" sz="1600" dirty="0" smtClean="0">
                <a:solidFill>
                  <a:schemeClr val="tx1"/>
                </a:solidFill>
              </a:rPr>
              <a:t>모두 설정 후 </a:t>
            </a:r>
            <a:r>
              <a:rPr lang="en-US" altLang="ko-KR" sz="1600" dirty="0" smtClean="0">
                <a:solidFill>
                  <a:schemeClr val="tx1"/>
                </a:solidFill>
              </a:rPr>
              <a:t>Done </a:t>
            </a:r>
            <a:r>
              <a:rPr lang="ko-KR" altLang="en-US" sz="1600" dirty="0" smtClean="0">
                <a:solidFill>
                  <a:schemeClr val="tx1"/>
                </a:solidFill>
              </a:rPr>
              <a:t>선택하고</a:t>
            </a:r>
            <a:r>
              <a:rPr lang="en-US" altLang="ko-KR" sz="1600" dirty="0" smtClean="0">
                <a:solidFill>
                  <a:schemeClr val="tx1"/>
                </a:solidFill>
              </a:rPr>
              <a:t>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엔터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577" y="914399"/>
            <a:ext cx="4805362" cy="404662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79593" y="5358062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0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35" y="499561"/>
            <a:ext cx="5802604" cy="485850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79592" y="5614735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건드리지 않고 </a:t>
            </a: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43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530" y="545429"/>
            <a:ext cx="5784934" cy="487037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96552" y="5638798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건드리지 않고 </a:t>
            </a:r>
            <a:r>
              <a:rPr lang="en-US" altLang="ko-KR" sz="2000" dirty="0" smtClean="0">
                <a:solidFill>
                  <a:schemeClr val="tx1"/>
                </a:solidFill>
              </a:rPr>
              <a:t>Done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11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7" t="26668" r="20932" b="36503"/>
          <a:stretch/>
        </p:blipFill>
        <p:spPr>
          <a:xfrm>
            <a:off x="2650957" y="1227219"/>
            <a:ext cx="6613358" cy="302393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88205" y="4501857"/>
            <a:ext cx="4138862" cy="1098884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</a:rPr>
              <a:t>다운로드한</a:t>
            </a:r>
            <a:r>
              <a:rPr lang="ko-KR" altLang="en-US" dirty="0" smtClean="0">
                <a:solidFill>
                  <a:schemeClr val="tx1"/>
                </a:solidFill>
              </a:rPr>
              <a:t> 파일 실행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17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15" y="537410"/>
            <a:ext cx="5493682" cy="461937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204" y="537410"/>
            <a:ext cx="5500566" cy="4619374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486400" y="2590800"/>
            <a:ext cx="1275347" cy="81814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971108" y="5542547"/>
            <a:ext cx="2200605" cy="584605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설치 중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61747" y="5462337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Reboot Now </a:t>
            </a:r>
            <a:r>
              <a:rPr lang="ko-KR" altLang="en-US" sz="2000" dirty="0" smtClean="0">
                <a:solidFill>
                  <a:schemeClr val="tx1"/>
                </a:solidFill>
              </a:rPr>
              <a:t>선택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11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99" y="521367"/>
            <a:ext cx="5355339" cy="44917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47507" y="5342019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smtClean="0">
                <a:solidFill>
                  <a:schemeClr val="tx1"/>
                </a:solidFill>
              </a:rPr>
              <a:t>해당 화면이 출력되면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48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941" y="483415"/>
            <a:ext cx="5746333" cy="482576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575318" y="5614735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화면이 출력되면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26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1536" y="441158"/>
            <a:ext cx="5469198" cy="45872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567297" y="5422230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설정한 아이디와 비밀번호 입력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871536" y="4547937"/>
            <a:ext cx="1612232" cy="32886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59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3061971" y="5454314"/>
            <a:ext cx="5640871" cy="10587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위와 같이 사용자</a:t>
            </a:r>
            <a:r>
              <a:rPr lang="en-US" altLang="ko-KR" sz="2000" dirty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ID@</a:t>
            </a:r>
            <a:r>
              <a:rPr lang="ko-KR" altLang="en-US" sz="2000" dirty="0" smtClean="0">
                <a:solidFill>
                  <a:schemeClr val="tx1"/>
                </a:solidFill>
              </a:rPr>
              <a:t>서버 이름</a:t>
            </a:r>
            <a:r>
              <a:rPr lang="en-US" altLang="ko-KR" sz="2000" dirty="0" smtClean="0">
                <a:solidFill>
                  <a:schemeClr val="tx1"/>
                </a:solidFill>
              </a:rPr>
              <a:t>:~$ </a:t>
            </a:r>
            <a:r>
              <a:rPr lang="ko-KR" altLang="en-US" sz="2000" dirty="0" smtClean="0">
                <a:solidFill>
                  <a:schemeClr val="tx1"/>
                </a:solidFill>
              </a:rPr>
              <a:t>메시지가 출력되면 로그인 완료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86" y="593558"/>
            <a:ext cx="5190499" cy="4357938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3253786" y="4628148"/>
            <a:ext cx="1173835" cy="168442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8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646" y="513347"/>
            <a:ext cx="5853959" cy="491615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72590" y="5614735"/>
            <a:ext cx="4745892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Sudo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passwd</a:t>
            </a:r>
            <a:r>
              <a:rPr lang="en-US" altLang="ko-KR" sz="2000" dirty="0" smtClean="0">
                <a:solidFill>
                  <a:schemeClr val="tx1"/>
                </a:solidFill>
              </a:rPr>
              <a:t> root”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/>
              <a:t>처음</a:t>
            </a:r>
            <a:r>
              <a:rPr lang="en-US" altLang="ko-KR" sz="1000" dirty="0"/>
              <a:t> </a:t>
            </a:r>
            <a:r>
              <a:rPr lang="ko-KR" altLang="en-US" sz="1000" dirty="0"/>
              <a:t>일반 사용자로 접속 후 </a:t>
            </a:r>
            <a:r>
              <a:rPr lang="en-US" altLang="ko-KR" sz="1000" dirty="0"/>
              <a:t>root</a:t>
            </a:r>
            <a:r>
              <a:rPr lang="ko-KR" altLang="en-US" sz="1000" dirty="0"/>
              <a:t>의 패스워드가 설정이 안되어 있는 경우 </a:t>
            </a:r>
            <a:r>
              <a:rPr lang="en-US" altLang="ko-KR" sz="1000" dirty="0"/>
              <a:t>root</a:t>
            </a:r>
            <a:r>
              <a:rPr lang="ko-KR" altLang="en-US" sz="1000" dirty="0"/>
              <a:t>사용자의 패스워드를 바꾸는 명령</a:t>
            </a:r>
            <a:endParaRPr lang="en-US" altLang="ko-KR" sz="1000" dirty="0"/>
          </a:p>
          <a:p>
            <a:pPr algn="ctr">
              <a:lnSpc>
                <a:spcPct val="150000"/>
              </a:lnSpc>
            </a:pP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627646" y="5085347"/>
            <a:ext cx="2289259" cy="20052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8085221" y="3649578"/>
            <a:ext cx="2598821" cy="433137"/>
          </a:xfrm>
          <a:prstGeom prst="wedgeRoundRectCallout">
            <a:avLst>
              <a:gd name="adj1" fmla="val -97396"/>
              <a:gd name="adj2" fmla="val 8587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*</a:t>
            </a:r>
            <a:r>
              <a:rPr lang="en-US" altLang="ko-KR" sz="1000" dirty="0" err="1" smtClean="0"/>
              <a:t>sudo</a:t>
            </a:r>
            <a:r>
              <a:rPr lang="en-US" altLang="ko-KR" sz="1000" dirty="0" smtClean="0"/>
              <a:t> : </a:t>
            </a:r>
            <a:r>
              <a:rPr lang="ko-KR" altLang="en-US" sz="1000" dirty="0" smtClean="0"/>
              <a:t>관리자의 권한을 잠시 빌려온다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31448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97305"/>
            <a:ext cx="5727401" cy="480385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285055" y="5574630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사용자 패스워드 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90800" y="4965032"/>
            <a:ext cx="1788695" cy="2005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027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430" y="473241"/>
            <a:ext cx="5308433" cy="491690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008581" y="5686924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새로운 패스워드 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831" y="473241"/>
            <a:ext cx="5847528" cy="4916906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5189621" y="2799347"/>
            <a:ext cx="1684421" cy="89835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874042" y="5687388"/>
            <a:ext cx="4892842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새로운 </a:t>
            </a:r>
            <a:r>
              <a:rPr lang="ko-KR" altLang="en-US" sz="2000" smtClean="0">
                <a:solidFill>
                  <a:schemeClr val="tx1"/>
                </a:solidFill>
              </a:rPr>
              <a:t>패스워드 다시 한번 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354430" y="5061284"/>
            <a:ext cx="880812" cy="16042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액자 7"/>
          <p:cNvSpPr/>
          <p:nvPr/>
        </p:nvSpPr>
        <p:spPr>
          <a:xfrm>
            <a:off x="6031831" y="5061284"/>
            <a:ext cx="1307432" cy="14437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78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278" y="271867"/>
            <a:ext cx="5762375" cy="483202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021866" y="5542546"/>
            <a:ext cx="5608787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Password updated successfully</a:t>
            </a:r>
            <a:r>
              <a:rPr lang="ko-KR" altLang="en-US" sz="2000" dirty="0" smtClean="0">
                <a:solidFill>
                  <a:schemeClr val="tx1"/>
                </a:solidFill>
              </a:rPr>
              <a:t>가 뜨면 성공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863516" y="4652211"/>
            <a:ext cx="2173705" cy="17646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89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941" y="418780"/>
            <a:ext cx="5391902" cy="453271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075447" y="5374104"/>
            <a:ext cx="4338889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</a:t>
            </a:r>
            <a:r>
              <a:rPr lang="en-US" altLang="ko-KR" sz="2000" dirty="0" smtClean="0">
                <a:solidFill>
                  <a:schemeClr val="tx1"/>
                </a:solidFill>
              </a:rPr>
              <a:t> –”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8085221" y="3649578"/>
            <a:ext cx="2598821" cy="433137"/>
          </a:xfrm>
          <a:prstGeom prst="wedgeRoundRectCallout">
            <a:avLst>
              <a:gd name="adj1" fmla="val -97396"/>
              <a:gd name="adj2" fmla="val 8587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*</a:t>
            </a:r>
            <a:r>
              <a:rPr lang="en-US" altLang="ko-KR" sz="1000" dirty="0" err="1" smtClean="0"/>
              <a:t>su</a:t>
            </a:r>
            <a:r>
              <a:rPr lang="en-US" altLang="ko-KR" sz="1000" dirty="0" smtClean="0"/>
              <a:t> - : </a:t>
            </a:r>
            <a:r>
              <a:rPr lang="ko-KR" altLang="en-US" sz="1000" dirty="0" smtClean="0"/>
              <a:t>일반 사용자에서 </a:t>
            </a:r>
            <a:r>
              <a:rPr lang="en-US" altLang="ko-KR" sz="1000" dirty="0" smtClean="0"/>
              <a:t>root </a:t>
            </a:r>
            <a:r>
              <a:rPr lang="ko-KR" altLang="en-US" sz="1000" dirty="0" smtClean="0"/>
              <a:t>사용자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관리자</a:t>
            </a:r>
            <a:r>
              <a:rPr lang="en-US" altLang="ko-KR" sz="1000" dirty="0" smtClean="0"/>
              <a:t>)</a:t>
            </a:r>
            <a:r>
              <a:rPr lang="ko-KR" altLang="en-US" sz="1000" dirty="0" smtClean="0"/>
              <a:t>로 로그인 전환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62562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1" t="48070" r="37207" b="20117"/>
          <a:stretch/>
        </p:blipFill>
        <p:spPr>
          <a:xfrm>
            <a:off x="3336757" y="729915"/>
            <a:ext cx="4339390" cy="338199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43664" y="4892841"/>
            <a:ext cx="2494547" cy="65772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Next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  <p:sp>
        <p:nvSpPr>
          <p:cNvPr id="4" name="액자 3"/>
          <p:cNvSpPr/>
          <p:nvPr/>
        </p:nvSpPr>
        <p:spPr>
          <a:xfrm>
            <a:off x="6104021" y="3818021"/>
            <a:ext cx="625642" cy="18448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5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932" y="328861"/>
            <a:ext cx="6045337" cy="5069306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3075447" y="5710988"/>
            <a:ext cx="4793206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패스워드 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838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73" b="711"/>
          <a:stretch/>
        </p:blipFill>
        <p:spPr>
          <a:xfrm>
            <a:off x="2690310" y="304075"/>
            <a:ext cx="5860447" cy="490960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916498" y="5630777"/>
            <a:ext cx="8069712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~$(</a:t>
            </a:r>
            <a:r>
              <a:rPr lang="ko-KR" altLang="en-US" sz="2000" dirty="0" smtClean="0">
                <a:solidFill>
                  <a:schemeClr val="tx1"/>
                </a:solidFill>
              </a:rPr>
              <a:t>일반 사용자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</a:rPr>
              <a:t>에서 </a:t>
            </a:r>
            <a:r>
              <a:rPr lang="en-US" altLang="ko-KR" sz="2000" dirty="0" smtClean="0">
                <a:solidFill>
                  <a:schemeClr val="tx1"/>
                </a:solidFill>
              </a:rPr>
              <a:t>~#(root </a:t>
            </a:r>
            <a:r>
              <a:rPr lang="ko-KR" altLang="en-US" sz="2000" dirty="0" smtClean="0">
                <a:solidFill>
                  <a:schemeClr val="tx1"/>
                </a:solidFill>
              </a:rPr>
              <a:t>관리자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  <a:r>
              <a:rPr lang="ko-KR" altLang="en-US" sz="2000" dirty="0" smtClean="0">
                <a:solidFill>
                  <a:schemeClr val="tx1"/>
                </a:solidFill>
              </a:rPr>
              <a:t>으로 바뀐 것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2614864" y="4596063"/>
            <a:ext cx="1331496" cy="24865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2614865" y="4872789"/>
            <a:ext cx="1227220" cy="22057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94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916498" y="5630777"/>
            <a:ext cx="8069712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Logout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입력하고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r>
              <a:rPr lang="en-US" altLang="ko-KR" sz="2000" dirty="0">
                <a:solidFill>
                  <a:schemeClr val="tx1"/>
                </a:solidFill>
              </a:rPr>
              <a:t>(</a:t>
            </a:r>
            <a:r>
              <a:rPr lang="ko-KR" altLang="en-US" sz="2000" dirty="0" smtClean="0">
                <a:solidFill>
                  <a:schemeClr val="tx1"/>
                </a:solidFill>
              </a:rPr>
              <a:t>관리자계정에서 로그아웃</a:t>
            </a:r>
            <a:r>
              <a:rPr lang="en-US" altLang="ko-KR" sz="2000" dirty="0" smtClean="0">
                <a:solidFill>
                  <a:schemeClr val="tx1"/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관리자계정을 함부로 사용하면 위험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9328" y="208547"/>
            <a:ext cx="6004051" cy="496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885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832" y="513348"/>
            <a:ext cx="5817917" cy="483268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507832" y="5702969"/>
            <a:ext cx="5935578" cy="801173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사용자 계정으로 </a:t>
            </a:r>
            <a:r>
              <a:rPr lang="ko-KR" altLang="en-US" sz="2000" dirty="0" smtClean="0">
                <a:solidFill>
                  <a:schemeClr val="tx1"/>
                </a:solidFill>
              </a:rPr>
              <a:t>바뀐 것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507832" y="5021179"/>
            <a:ext cx="1310189" cy="16042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08794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052" y="449179"/>
            <a:ext cx="5800377" cy="4813383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959235" y="5582651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sudo</a:t>
            </a:r>
            <a:r>
              <a:rPr lang="en-US" altLang="ko-KR" sz="2000" dirty="0" smtClean="0">
                <a:solidFill>
                  <a:schemeClr val="tx1"/>
                </a:solidFill>
              </a:rPr>
              <a:t> apt update”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설치 가능한 패키지 리스트를 불러오는 명령어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2687052" y="4924927"/>
            <a:ext cx="2197769" cy="19250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8085221" y="3649578"/>
            <a:ext cx="2598821" cy="433137"/>
          </a:xfrm>
          <a:prstGeom prst="wedgeRoundRectCallout">
            <a:avLst>
              <a:gd name="adj1" fmla="val -97396"/>
              <a:gd name="adj2" fmla="val 85877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/>
              <a:t>*apt : </a:t>
            </a:r>
            <a:r>
              <a:rPr lang="ko-KR" altLang="en-US" sz="1000" dirty="0" smtClean="0"/>
              <a:t>필요한 패키지 프로그램을 설치하는 명령</a:t>
            </a:r>
            <a:r>
              <a:rPr lang="en-US" altLang="ko-KR" sz="1000" dirty="0" smtClean="0"/>
              <a:t>. </a:t>
            </a:r>
            <a:r>
              <a:rPr lang="ko-KR" altLang="en-US" sz="1000" dirty="0" smtClean="0"/>
              <a:t>반드시 </a:t>
            </a:r>
            <a:r>
              <a:rPr lang="en-US" altLang="ko-KR" sz="1000" dirty="0" smtClean="0"/>
              <a:t>root </a:t>
            </a:r>
            <a:r>
              <a:rPr lang="ko-KR" altLang="en-US" sz="1000" dirty="0" smtClean="0"/>
              <a:t>권한으로 사용</a:t>
            </a:r>
            <a:endParaRPr lang="en-US" altLang="ko-KR" sz="1000" dirty="0" smtClean="0"/>
          </a:p>
        </p:txBody>
      </p:sp>
    </p:spTree>
    <p:extLst>
      <p:ext uri="{BB962C8B-B14F-4D97-AF65-F5344CB8AC3E}">
        <p14:creationId xmlns:p14="http://schemas.microsoft.com/office/powerpoint/2010/main" val="10448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959235" y="5582651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창이 뜨면 성공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121" y="553452"/>
            <a:ext cx="5723595" cy="47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r="470"/>
          <a:stretch/>
        </p:blipFill>
        <p:spPr>
          <a:xfrm>
            <a:off x="2590800" y="264444"/>
            <a:ext cx="6266073" cy="51778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2905312" y="5614735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sudo</a:t>
            </a:r>
            <a:r>
              <a:rPr lang="en-US" altLang="ko-KR" sz="2000" dirty="0" smtClean="0">
                <a:solidFill>
                  <a:schemeClr val="tx1"/>
                </a:solidFill>
              </a:rPr>
              <a:t> apt upgrade”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불러온 패키지 리스트를 실제로 업데이트하는 명령어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606842" y="5085347"/>
            <a:ext cx="2406316" cy="21656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59235" y="5582651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“y”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095" y="319985"/>
            <a:ext cx="6080491" cy="5022035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2703095" y="5005137"/>
            <a:ext cx="2037347" cy="20854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06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91915" y="5606714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창이 뜨면 성공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118" y="336886"/>
            <a:ext cx="5974188" cy="494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5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07226" y="5446293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sudo</a:t>
            </a:r>
            <a:r>
              <a:rPr lang="en-US" altLang="ko-KR" sz="2000" dirty="0" smtClean="0">
                <a:solidFill>
                  <a:schemeClr val="tx1"/>
                </a:solidFill>
              </a:rPr>
              <a:t> apt </a:t>
            </a:r>
            <a:r>
              <a:rPr lang="en-US" altLang="ko-KR" sz="2000" dirty="0" smtClean="0">
                <a:solidFill>
                  <a:schemeClr val="tx1"/>
                </a:solidFill>
              </a:rPr>
              <a:t>install apache2”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000" dirty="0" smtClean="0">
                <a:solidFill>
                  <a:schemeClr val="bg1"/>
                </a:solidFill>
              </a:rPr>
              <a:t>아파치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웹서버를</a:t>
            </a:r>
            <a:r>
              <a:rPr lang="ko-KR" altLang="en-US" sz="1000" dirty="0" smtClean="0">
                <a:solidFill>
                  <a:schemeClr val="bg1"/>
                </a:solidFill>
              </a:rPr>
              <a:t> 설치하는 명령어 </a:t>
            </a:r>
            <a:r>
              <a:rPr lang="en-US" altLang="ko-KR" sz="1000" dirty="0" smtClean="0">
                <a:solidFill>
                  <a:schemeClr val="bg1"/>
                </a:solidFill>
              </a:rPr>
              <a:t>/ </a:t>
            </a:r>
            <a:r>
              <a:rPr lang="ko-KR" altLang="en-US" sz="1000" dirty="0" err="1" smtClean="0">
                <a:solidFill>
                  <a:schemeClr val="bg1"/>
                </a:solidFill>
              </a:rPr>
              <a:t>웹서버</a:t>
            </a:r>
            <a:r>
              <a:rPr lang="en-US" altLang="ko-KR" sz="1000" dirty="0" smtClean="0">
                <a:solidFill>
                  <a:schemeClr val="bg1"/>
                </a:solidFill>
              </a:rPr>
              <a:t>(</a:t>
            </a:r>
            <a:r>
              <a:rPr lang="ko-KR" altLang="en-US" sz="1000" dirty="0" smtClean="0">
                <a:solidFill>
                  <a:schemeClr val="bg1"/>
                </a:solidFill>
              </a:rPr>
              <a:t>문서</a:t>
            </a:r>
            <a:r>
              <a:rPr lang="en-US" altLang="ko-KR" sz="1000" dirty="0" smtClean="0">
                <a:solidFill>
                  <a:schemeClr val="bg1"/>
                </a:solidFill>
              </a:rPr>
              <a:t>)</a:t>
            </a:r>
            <a:r>
              <a:rPr lang="ko-KR" altLang="en-US" sz="1000" dirty="0" smtClean="0">
                <a:solidFill>
                  <a:schemeClr val="bg1"/>
                </a:solidFill>
              </a:rPr>
              <a:t>서비스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35" y="163579"/>
            <a:ext cx="6221218" cy="5153626"/>
          </a:xfrm>
          <a:prstGeom prst="rect">
            <a:avLst/>
          </a:prstGeom>
        </p:spPr>
      </p:pic>
      <p:sp>
        <p:nvSpPr>
          <p:cNvPr id="6" name="액자 5"/>
          <p:cNvSpPr/>
          <p:nvPr/>
        </p:nvSpPr>
        <p:spPr>
          <a:xfrm>
            <a:off x="2409435" y="4981074"/>
            <a:ext cx="2932586" cy="15240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14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7" t="54434" r="37278" b="13684"/>
          <a:stretch/>
        </p:blipFill>
        <p:spPr>
          <a:xfrm>
            <a:off x="3344779" y="858252"/>
            <a:ext cx="4724400" cy="368968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59706" y="5021178"/>
            <a:ext cx="2494547" cy="65772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Next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  <p:sp>
        <p:nvSpPr>
          <p:cNvPr id="4" name="액자 3"/>
          <p:cNvSpPr/>
          <p:nvPr/>
        </p:nvSpPr>
        <p:spPr>
          <a:xfrm>
            <a:off x="6376737" y="4219074"/>
            <a:ext cx="673768" cy="18448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21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59235" y="5582651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“y”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330" y="631156"/>
            <a:ext cx="5780404" cy="4799096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2730330" y="5077326"/>
            <a:ext cx="2002091" cy="208548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262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91915" y="5606714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창이 뜨면 성공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8807" y="497304"/>
            <a:ext cx="5768809" cy="475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7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07226" y="5446293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sudo</a:t>
            </a:r>
            <a:r>
              <a:rPr lang="en-US" altLang="ko-KR" sz="2000" dirty="0" smtClean="0">
                <a:solidFill>
                  <a:schemeClr val="tx1"/>
                </a:solidFill>
              </a:rPr>
              <a:t> apt </a:t>
            </a:r>
            <a:r>
              <a:rPr lang="en-US" altLang="ko-KR" sz="2000" dirty="0" smtClean="0">
                <a:solidFill>
                  <a:schemeClr val="tx1"/>
                </a:solidFill>
              </a:rPr>
              <a:t>install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ssh</a:t>
            </a:r>
            <a:r>
              <a:rPr lang="en-US" altLang="ko-KR" sz="2000" dirty="0" smtClean="0">
                <a:solidFill>
                  <a:schemeClr val="tx1"/>
                </a:solidFill>
              </a:rPr>
              <a:t>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000" dirty="0" err="1">
                <a:solidFill>
                  <a:schemeClr val="bg1"/>
                </a:solidFill>
              </a:rPr>
              <a:t>s</a:t>
            </a:r>
            <a:r>
              <a:rPr lang="en-US" altLang="ko-KR" sz="1000" dirty="0" err="1" smtClean="0">
                <a:solidFill>
                  <a:schemeClr val="bg1"/>
                </a:solidFill>
              </a:rPr>
              <a:t>sh</a:t>
            </a:r>
            <a:r>
              <a:rPr lang="ko-KR" altLang="en-US" sz="1000" dirty="0" smtClean="0">
                <a:solidFill>
                  <a:schemeClr val="bg1"/>
                </a:solidFill>
              </a:rPr>
              <a:t>를 설치하는 명령어 </a:t>
            </a:r>
            <a:r>
              <a:rPr lang="en-US" altLang="ko-KR" sz="1000" dirty="0" smtClean="0">
                <a:solidFill>
                  <a:schemeClr val="bg1"/>
                </a:solidFill>
              </a:rPr>
              <a:t>/ </a:t>
            </a:r>
            <a:r>
              <a:rPr lang="ko-KR" altLang="en-US" sz="1000" dirty="0" smtClean="0">
                <a:solidFill>
                  <a:schemeClr val="bg1"/>
                </a:solidFill>
              </a:rPr>
              <a:t>서버 원격접속 서비스</a:t>
            </a:r>
            <a:endParaRPr lang="en-US" altLang="ko-KR" sz="1000" dirty="0" smtClean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3464" y="497305"/>
            <a:ext cx="5830118" cy="4800850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2662989" y="4748463"/>
            <a:ext cx="2542674" cy="20052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1645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810689" y="5382125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“y”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5007" y="333298"/>
            <a:ext cx="5793958" cy="4784133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2575007" y="4796590"/>
            <a:ext cx="1940846" cy="200526"/>
          </a:xfrm>
          <a:prstGeom prst="fram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93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964333" y="5582651"/>
            <a:ext cx="5322595" cy="905449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창이 뜨면 성공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843" y="393151"/>
            <a:ext cx="6059573" cy="498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80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266" b="43743"/>
          <a:stretch/>
        </p:blipFill>
        <p:spPr>
          <a:xfrm>
            <a:off x="1973179" y="505690"/>
            <a:ext cx="7980947" cy="3858126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584712" y="5149514"/>
            <a:ext cx="9364025" cy="1315455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  <a:hlinkClick r:id="rId3"/>
              </a:rPr>
              <a:t>https://www.chiark.greenend.org.uk/~sgtatham/putty/latest.html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접속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64-bit x86 </a:t>
            </a:r>
            <a:r>
              <a:rPr lang="ko-KR" altLang="en-US" sz="2000" dirty="0" smtClean="0">
                <a:solidFill>
                  <a:schemeClr val="tx1"/>
                </a:solidFill>
              </a:rPr>
              <a:t>다운로드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2295" y="136358"/>
            <a:ext cx="1860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PuTTY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7" name="액자 6"/>
          <p:cNvSpPr/>
          <p:nvPr/>
        </p:nvSpPr>
        <p:spPr>
          <a:xfrm>
            <a:off x="2277979" y="3481137"/>
            <a:ext cx="3545305" cy="168442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20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23982"/>
          <a:stretch/>
        </p:blipFill>
        <p:spPr>
          <a:xfrm>
            <a:off x="2089234" y="982328"/>
            <a:ext cx="7030703" cy="30003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573932" y="4447010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다운로드 한 파일 실행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350169" y="2406316"/>
            <a:ext cx="5694947" cy="22459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17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677" b="896"/>
          <a:stretch/>
        </p:blipFill>
        <p:spPr>
          <a:xfrm>
            <a:off x="3178592" y="890338"/>
            <a:ext cx="4695825" cy="360947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77680" y="4992442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Next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6176211" y="4195011"/>
            <a:ext cx="689810" cy="17646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95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718" y="1062788"/>
            <a:ext cx="4676775" cy="36576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01730" y="5120778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Next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6039853" y="4387516"/>
            <a:ext cx="673768" cy="18448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1114"/>
          <a:stretch/>
        </p:blipFill>
        <p:spPr>
          <a:xfrm>
            <a:off x="3122444" y="1058026"/>
            <a:ext cx="4695825" cy="362626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33814" y="5128800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Install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77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6" t="54479" r="37249" b="13684"/>
          <a:stretch/>
        </p:blipFill>
        <p:spPr>
          <a:xfrm>
            <a:off x="3336758" y="681790"/>
            <a:ext cx="4708358" cy="3657599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6360694" y="4018547"/>
            <a:ext cx="673769" cy="184485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443664" y="4892841"/>
            <a:ext cx="2494547" cy="65772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Next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9906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735" b="931"/>
          <a:stretch/>
        </p:blipFill>
        <p:spPr>
          <a:xfrm>
            <a:off x="454694" y="876049"/>
            <a:ext cx="4670759" cy="365183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74" y="342650"/>
            <a:ext cx="3819525" cy="471863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237747" y="2446421"/>
            <a:ext cx="1371600" cy="721895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95877" y="5329325"/>
            <a:ext cx="6897302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설치 완료 후 오른쪽과 같이 메모장 뜨는 것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0334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235" y="1176588"/>
            <a:ext cx="4257675" cy="24193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39690" y="4270547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</a:rPr>
              <a:t>Cmd</a:t>
            </a:r>
            <a:r>
              <a:rPr lang="ko-KR" altLang="en-US" sz="2000" dirty="0" smtClean="0">
                <a:solidFill>
                  <a:schemeClr val="tx1"/>
                </a:solidFill>
              </a:rPr>
              <a:t>실행 </a:t>
            </a:r>
            <a:r>
              <a:rPr lang="en-US" altLang="ko-KR" sz="2000" dirty="0" smtClean="0">
                <a:solidFill>
                  <a:schemeClr val="tx1"/>
                </a:solidFill>
              </a:rPr>
              <a:t>-&gt; </a:t>
            </a:r>
            <a:r>
              <a:rPr lang="en-US" altLang="ko-KR" sz="2000" dirty="0" err="1" smtClean="0">
                <a:solidFill>
                  <a:schemeClr val="tx1"/>
                </a:solidFill>
              </a:rPr>
              <a:t>ipconfig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6367" y="393872"/>
            <a:ext cx="5162550" cy="3876675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852260" y="4750387"/>
            <a:ext cx="4310763" cy="9596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IPv4 </a:t>
            </a:r>
            <a:r>
              <a:rPr lang="ko-KR" altLang="en-US" sz="2000" dirty="0" smtClean="0">
                <a:solidFill>
                  <a:schemeClr val="tx1"/>
                </a:solidFill>
              </a:rPr>
              <a:t>주소 확인</a:t>
            </a:r>
            <a:endParaRPr lang="en-US" altLang="ko-KR" sz="2000" dirty="0" smtClean="0">
              <a:solidFill>
                <a:schemeClr val="accent6"/>
              </a:solidFill>
            </a:endParaRPr>
          </a:p>
        </p:txBody>
      </p:sp>
      <p:sp>
        <p:nvSpPr>
          <p:cNvPr id="7" name="액자 6"/>
          <p:cNvSpPr/>
          <p:nvPr/>
        </p:nvSpPr>
        <p:spPr>
          <a:xfrm>
            <a:off x="6617368" y="2422358"/>
            <a:ext cx="3376864" cy="288758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오른쪽 화살표 7"/>
          <p:cNvSpPr/>
          <p:nvPr/>
        </p:nvSpPr>
        <p:spPr>
          <a:xfrm>
            <a:off x="5109411" y="2332209"/>
            <a:ext cx="1147010" cy="63558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액자 5"/>
          <p:cNvSpPr/>
          <p:nvPr/>
        </p:nvSpPr>
        <p:spPr>
          <a:xfrm>
            <a:off x="539690" y="1860884"/>
            <a:ext cx="1794436" cy="264695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6069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629" t="-1" r="629" b="527"/>
          <a:stretch/>
        </p:blipFill>
        <p:spPr>
          <a:xfrm>
            <a:off x="617621" y="980574"/>
            <a:ext cx="4251158" cy="4168942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342021" y="1171073"/>
            <a:ext cx="6184231" cy="389823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</a:rPr>
              <a:t>Putty </a:t>
            </a:r>
            <a:r>
              <a:rPr lang="ko-KR" altLang="en-US" sz="2000" dirty="0" smtClean="0">
                <a:solidFill>
                  <a:schemeClr val="tx1"/>
                </a:solidFill>
              </a:rPr>
              <a:t>실행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Host Name (or IP address)</a:t>
            </a:r>
            <a:r>
              <a:rPr lang="ko-KR" altLang="en-US" sz="2000" dirty="0" smtClean="0">
                <a:solidFill>
                  <a:schemeClr val="tx1"/>
                </a:solidFill>
              </a:rPr>
              <a:t>에 </a:t>
            </a:r>
            <a:r>
              <a:rPr lang="en-US" altLang="ko-KR" sz="2000" dirty="0" smtClean="0">
                <a:solidFill>
                  <a:schemeClr val="tx1"/>
                </a:solidFill>
              </a:rPr>
              <a:t>IPv4 </a:t>
            </a:r>
            <a:r>
              <a:rPr lang="ko-KR" altLang="en-US" sz="2000" dirty="0" smtClean="0">
                <a:solidFill>
                  <a:schemeClr val="tx1"/>
                </a:solidFill>
              </a:rPr>
              <a:t>주소 입력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Saved Sessions</a:t>
            </a:r>
            <a:r>
              <a:rPr lang="ko-KR" altLang="en-US" sz="2000" dirty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이름은 임의 설정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Save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2101516" y="1764632"/>
            <a:ext cx="2013284" cy="497306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2133600" y="2895600"/>
            <a:ext cx="1973179" cy="401053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4114800" y="3537284"/>
            <a:ext cx="593558" cy="232611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88694" y="1813230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1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0779" y="2895600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2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26042" y="3453534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3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531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" b="909"/>
          <a:stretch/>
        </p:blipFill>
        <p:spPr>
          <a:xfrm>
            <a:off x="3163552" y="723899"/>
            <a:ext cx="4276725" cy="41529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63552" y="5255714"/>
            <a:ext cx="4414059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생성된 </a:t>
            </a:r>
            <a:r>
              <a:rPr lang="en-US" altLang="ko-KR" sz="2000" dirty="0" smtClean="0">
                <a:solidFill>
                  <a:schemeClr val="tx1"/>
                </a:solidFill>
              </a:rPr>
              <a:t>2022_ubuntu </a:t>
            </a:r>
            <a:r>
              <a:rPr lang="ko-KR" altLang="en-US" sz="2000" dirty="0" smtClean="0">
                <a:solidFill>
                  <a:schemeClr val="tx1"/>
                </a:solidFill>
              </a:rPr>
              <a:t>더블클릭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9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220" y="543928"/>
            <a:ext cx="6315075" cy="4276725"/>
          </a:xfrm>
          <a:prstGeom prst="rect">
            <a:avLst/>
          </a:prstGeom>
        </p:spPr>
      </p:pic>
      <p:sp>
        <p:nvSpPr>
          <p:cNvPr id="3" name="액자 2"/>
          <p:cNvSpPr/>
          <p:nvPr/>
        </p:nvSpPr>
        <p:spPr>
          <a:xfrm>
            <a:off x="5646821" y="4467726"/>
            <a:ext cx="577515" cy="20854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3415727" y="5255714"/>
            <a:ext cx="4414059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팝업창에서</a:t>
            </a:r>
            <a:r>
              <a:rPr lang="ko-KR" altLang="en-US" sz="2000" dirty="0" smtClean="0">
                <a:solidFill>
                  <a:schemeClr val="tx1"/>
                </a:solidFill>
              </a:rPr>
              <a:t> </a:t>
            </a:r>
            <a:r>
              <a:rPr lang="en-US" altLang="ko-KR" sz="2000" dirty="0" smtClean="0">
                <a:solidFill>
                  <a:schemeClr val="tx1"/>
                </a:solidFill>
              </a:rPr>
              <a:t>Accept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02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2427751" y="5231651"/>
            <a:ext cx="7031695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</a:rPr>
              <a:t>VirtualBox</a:t>
            </a:r>
            <a:r>
              <a:rPr lang="ko-KR" altLang="en-US" sz="2000" dirty="0" smtClean="0">
                <a:solidFill>
                  <a:schemeClr val="tx1"/>
                </a:solidFill>
              </a:rPr>
              <a:t>에서 설정한 아이디와 비밀번호 입력 후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엔터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" r="569"/>
          <a:stretch/>
        </p:blipFill>
        <p:spPr>
          <a:xfrm>
            <a:off x="2795587" y="793332"/>
            <a:ext cx="6260181" cy="3971925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2795587" y="1058779"/>
            <a:ext cx="2939466" cy="40907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6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944" y="822157"/>
            <a:ext cx="6276975" cy="396240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450246" y="5215609"/>
            <a:ext cx="7115044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해당 창이 뜨면</a:t>
            </a:r>
            <a:r>
              <a:rPr lang="en-US" altLang="ko-KR" sz="2000" dirty="0" smtClean="0">
                <a:solidFill>
                  <a:schemeClr val="tx1"/>
                </a:solidFill>
              </a:rPr>
              <a:t>IPv4 address for enp0s3 </a:t>
            </a:r>
            <a:r>
              <a:rPr lang="ko-KR" altLang="en-US" sz="2000" dirty="0" smtClean="0">
                <a:solidFill>
                  <a:schemeClr val="tx1"/>
                </a:solidFill>
              </a:rPr>
              <a:t>주소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5398168" y="2566737"/>
            <a:ext cx="2679032" cy="29677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235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351"/>
          <a:stretch/>
        </p:blipFill>
        <p:spPr>
          <a:xfrm>
            <a:off x="2213810" y="562730"/>
            <a:ext cx="6866021" cy="4370969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39790" y="5376030"/>
            <a:ext cx="4414059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dirty="0" err="1" smtClean="0">
                <a:solidFill>
                  <a:schemeClr val="tx1"/>
                </a:solidFill>
              </a:rPr>
              <a:t>VirtualBox</a:t>
            </a:r>
            <a:r>
              <a:rPr lang="en-US" altLang="ko-KR" sz="2000" dirty="0" smtClean="0">
                <a:solidFill>
                  <a:schemeClr val="tx1"/>
                </a:solidFill>
              </a:rPr>
              <a:t> </a:t>
            </a:r>
            <a:r>
              <a:rPr lang="ko-KR" altLang="en-US" sz="2000" dirty="0" smtClean="0">
                <a:solidFill>
                  <a:schemeClr val="tx1"/>
                </a:solidFill>
              </a:rPr>
              <a:t>실행 후 설정</a:t>
            </a:r>
            <a:r>
              <a:rPr lang="en-US" altLang="ko-KR" sz="2000" dirty="0" smtClean="0">
                <a:solidFill>
                  <a:schemeClr val="tx1"/>
                </a:solidFill>
              </a:rPr>
              <a:t>(S)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5109411" y="858253"/>
            <a:ext cx="569494" cy="521368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73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3439790" y="4997116"/>
            <a:ext cx="4428863" cy="1459832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네트워크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고급 클릭</a:t>
            </a:r>
            <a:endParaRPr lang="en-US" altLang="ko-KR" sz="2000" dirty="0" smtClean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포트 </a:t>
            </a:r>
            <a:r>
              <a:rPr lang="ko-KR" altLang="en-US" sz="2000" dirty="0" err="1" smtClean="0">
                <a:solidFill>
                  <a:schemeClr val="tx1"/>
                </a:solidFill>
              </a:rPr>
              <a:t>포워딩</a:t>
            </a:r>
            <a:r>
              <a:rPr lang="ko-KR" altLang="en-US" sz="2000" dirty="0" smtClean="0">
                <a:solidFill>
                  <a:schemeClr val="tx1"/>
                </a:solidFill>
              </a:rPr>
              <a:t>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5867" y="505327"/>
            <a:ext cx="5952338" cy="4155406"/>
          </a:xfrm>
          <a:prstGeom prst="rect">
            <a:avLst/>
          </a:prstGeom>
        </p:spPr>
      </p:pic>
      <p:sp>
        <p:nvSpPr>
          <p:cNvPr id="5" name="액자 4"/>
          <p:cNvSpPr/>
          <p:nvPr/>
        </p:nvSpPr>
        <p:spPr>
          <a:xfrm>
            <a:off x="2494547" y="2101516"/>
            <a:ext cx="1179095" cy="248652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4243137" y="1925053"/>
            <a:ext cx="569495" cy="192505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3428" y="2021777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1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36081" y="1821722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6"/>
                </a:solidFill>
              </a:rPr>
              <a:t>2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7554" y="2841117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3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10" name="액자 9"/>
          <p:cNvSpPr/>
          <p:nvPr/>
        </p:nvSpPr>
        <p:spPr>
          <a:xfrm>
            <a:off x="4812632" y="2935705"/>
            <a:ext cx="1604210" cy="22459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14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79" y="833437"/>
            <a:ext cx="4924595" cy="357814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04" y="828334"/>
            <a:ext cx="4944728" cy="3583245"/>
          </a:xfrm>
          <a:prstGeom prst="rect">
            <a:avLst/>
          </a:prstGeom>
        </p:spPr>
      </p:pic>
      <p:sp>
        <p:nvSpPr>
          <p:cNvPr id="4" name="오른쪽 화살표 3"/>
          <p:cNvSpPr/>
          <p:nvPr/>
        </p:nvSpPr>
        <p:spPr>
          <a:xfrm>
            <a:off x="5141496" y="2438401"/>
            <a:ext cx="1317168" cy="537410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액자 4"/>
          <p:cNvSpPr/>
          <p:nvPr/>
        </p:nvSpPr>
        <p:spPr>
          <a:xfrm>
            <a:off x="5101389" y="1114926"/>
            <a:ext cx="200527" cy="21656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액자 5"/>
          <p:cNvSpPr/>
          <p:nvPr/>
        </p:nvSpPr>
        <p:spPr>
          <a:xfrm>
            <a:off x="6336632" y="1291389"/>
            <a:ext cx="4620126" cy="216569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687330" y="4982998"/>
            <a:ext cx="4414059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오른쪽 상단에 초록색 </a:t>
            </a:r>
            <a:r>
              <a:rPr lang="en-US" altLang="ko-KR" sz="2000" dirty="0" smtClean="0">
                <a:solidFill>
                  <a:schemeClr val="tx1"/>
                </a:solidFill>
              </a:rPr>
              <a:t>+ </a:t>
            </a:r>
            <a:r>
              <a:rPr lang="ko-KR" altLang="en-US" sz="2000" dirty="0" smtClean="0">
                <a:solidFill>
                  <a:schemeClr val="tx1"/>
                </a:solidFill>
              </a:rPr>
              <a:t>버튼 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6511052" y="4974978"/>
            <a:ext cx="4414059" cy="1080918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/>
                </a:solidFill>
              </a:rPr>
              <a:t>추가되는지 확인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33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4" t="54502" r="37355" b="13802"/>
          <a:stretch/>
        </p:blipFill>
        <p:spPr>
          <a:xfrm>
            <a:off x="2924696" y="737937"/>
            <a:ext cx="5051218" cy="392229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203032" y="5069304"/>
            <a:ext cx="2494547" cy="65772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Yes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  <p:sp>
        <p:nvSpPr>
          <p:cNvPr id="4" name="액자 3"/>
          <p:cNvSpPr/>
          <p:nvPr/>
        </p:nvSpPr>
        <p:spPr>
          <a:xfrm>
            <a:off x="6168189" y="4323348"/>
            <a:ext cx="729916" cy="208547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683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062" y="466069"/>
            <a:ext cx="5480467" cy="4183391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939854" y="4777420"/>
            <a:ext cx="8447409" cy="1795781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 algn="ctr">
              <a:lnSpc>
                <a:spcPct val="150000"/>
              </a:lnSpc>
              <a:buFontTx/>
              <a:buAutoNum type="arabicPeriod"/>
            </a:pPr>
            <a:r>
              <a:rPr lang="ko-KR" altLang="en-US" sz="2000" dirty="0" smtClean="0">
                <a:solidFill>
                  <a:schemeClr val="tx1"/>
                </a:solidFill>
              </a:rPr>
              <a:t>게스트 </a:t>
            </a:r>
            <a:r>
              <a:rPr lang="en-US" altLang="ko-KR" sz="2000" dirty="0" smtClean="0">
                <a:solidFill>
                  <a:schemeClr val="tx1"/>
                </a:solidFill>
              </a:rPr>
              <a:t>IP</a:t>
            </a:r>
            <a:r>
              <a:rPr lang="ko-KR" altLang="en-US" sz="2000" dirty="0" smtClean="0">
                <a:solidFill>
                  <a:schemeClr val="tx1"/>
                </a:solidFill>
              </a:rPr>
              <a:t>는 </a:t>
            </a:r>
            <a:r>
              <a:rPr lang="en-US" altLang="ko-KR" sz="2000" dirty="0" smtClean="0">
                <a:solidFill>
                  <a:schemeClr val="tx1"/>
                </a:solidFill>
              </a:rPr>
              <a:t>p</a:t>
            </a:r>
            <a:r>
              <a:rPr lang="ko-KR" altLang="en-US" sz="2000" dirty="0">
                <a:solidFill>
                  <a:schemeClr val="tx1"/>
                </a:solidFill>
              </a:rPr>
              <a:t>호스트 포트와 게스트 포트에 각각 </a:t>
            </a:r>
            <a:r>
              <a:rPr lang="en-US" altLang="ko-KR" sz="2000" dirty="0" smtClean="0">
                <a:solidFill>
                  <a:schemeClr val="tx1"/>
                </a:solidFill>
              </a:rPr>
              <a:t>22 </a:t>
            </a:r>
            <a:r>
              <a:rPr lang="ko-KR" altLang="en-US" sz="2000" dirty="0">
                <a:solidFill>
                  <a:schemeClr val="tx1"/>
                </a:solidFill>
              </a:rPr>
              <a:t>입력</a:t>
            </a:r>
            <a:endParaRPr lang="en-US" altLang="ko-KR" sz="2000" dirty="0">
              <a:solidFill>
                <a:schemeClr val="tx1"/>
              </a:solidFill>
            </a:endParaRPr>
          </a:p>
          <a:p>
            <a:pPr marL="457200" indent="-457200" algn="ctr">
              <a:lnSpc>
                <a:spcPct val="150000"/>
              </a:lnSpc>
              <a:buAutoNum type="arabicPeriod"/>
            </a:pPr>
            <a:r>
              <a:rPr lang="en-US" altLang="ko-KR" sz="2000" dirty="0" smtClean="0">
                <a:solidFill>
                  <a:schemeClr val="tx1"/>
                </a:solidFill>
              </a:rPr>
              <a:t>putty</a:t>
            </a:r>
            <a:r>
              <a:rPr lang="ko-KR" altLang="en-US" sz="2000" dirty="0" smtClean="0">
                <a:solidFill>
                  <a:schemeClr val="tx1"/>
                </a:solidFill>
              </a:rPr>
              <a:t>의 </a:t>
            </a:r>
            <a:r>
              <a:rPr lang="en-US" altLang="ko-KR" sz="2000" dirty="0" smtClean="0">
                <a:solidFill>
                  <a:schemeClr val="tx1"/>
                </a:solidFill>
              </a:rPr>
              <a:t>IPv4 address for enp0s3 </a:t>
            </a:r>
            <a:r>
              <a:rPr lang="ko-KR" altLang="en-US" sz="2000" dirty="0" smtClean="0">
                <a:solidFill>
                  <a:schemeClr val="tx1"/>
                </a:solidFill>
              </a:rPr>
              <a:t>주소 입력 후 확인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en-US" altLang="ko-KR" sz="2000" dirty="0" smtClean="0">
              <a:solidFill>
                <a:schemeClr val="tx1"/>
              </a:solidFill>
            </a:endParaRPr>
          </a:p>
        </p:txBody>
      </p:sp>
      <p:sp>
        <p:nvSpPr>
          <p:cNvPr id="4" name="액자 3"/>
          <p:cNvSpPr/>
          <p:nvPr/>
        </p:nvSpPr>
        <p:spPr>
          <a:xfrm>
            <a:off x="6216316" y="794085"/>
            <a:ext cx="729915" cy="46522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액자 4"/>
          <p:cNvSpPr/>
          <p:nvPr/>
        </p:nvSpPr>
        <p:spPr>
          <a:xfrm>
            <a:off x="7636042" y="794085"/>
            <a:ext cx="657727" cy="465220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16842" y="466069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1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68127" y="466069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accent6"/>
                </a:solidFill>
              </a:rPr>
              <a:t>1</a:t>
            </a:r>
            <a:endParaRPr lang="ko-KR" altLang="en-US" sz="2000" b="1" dirty="0">
              <a:solidFill>
                <a:schemeClr val="accent6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922168" y="713873"/>
            <a:ext cx="745958" cy="633663"/>
          </a:xfrm>
          <a:prstGeom prst="ellipse">
            <a:avLst/>
          </a:prstGeom>
          <a:solidFill>
            <a:schemeClr val="accent2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06653" y="338108"/>
            <a:ext cx="561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2"/>
                </a:solidFill>
              </a:rPr>
              <a:t>2</a:t>
            </a:r>
            <a:endParaRPr lang="ko-KR" altLang="en-US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90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3. </a:t>
            </a:r>
            <a:r>
              <a:rPr lang="ko-KR" altLang="en-US" dirty="0" smtClean="0"/>
              <a:t>정리하기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555" y="2107532"/>
            <a:ext cx="5838825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92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 smtClean="0"/>
              <a:t>4. </a:t>
            </a:r>
            <a:r>
              <a:rPr lang="ko-KR" altLang="en-US" dirty="0" smtClean="0"/>
              <a:t>필기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r="1406"/>
          <a:stretch/>
        </p:blipFill>
        <p:spPr>
          <a:xfrm>
            <a:off x="2401302" y="1235492"/>
            <a:ext cx="5972677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8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80" t="54503" r="37354" b="13684"/>
          <a:stretch/>
        </p:blipFill>
        <p:spPr>
          <a:xfrm>
            <a:off x="3481137" y="1066799"/>
            <a:ext cx="4419600" cy="346435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443664" y="4892841"/>
            <a:ext cx="2494547" cy="657727"/>
          </a:xfrm>
          <a:prstGeom prst="roundRect">
            <a:avLst/>
          </a:prstGeom>
          <a:solidFill>
            <a:schemeClr val="accent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tx1"/>
                </a:solidFill>
              </a:rPr>
              <a:t>Install </a:t>
            </a:r>
            <a:r>
              <a:rPr lang="ko-KR" altLang="en-US" sz="2000" dirty="0" smtClean="0">
                <a:solidFill>
                  <a:schemeClr val="tx1"/>
                </a:solidFill>
              </a:rPr>
              <a:t>클릭</a:t>
            </a:r>
            <a:endParaRPr lang="ko-KR" altLang="en-US" dirty="0"/>
          </a:p>
        </p:txBody>
      </p:sp>
      <p:sp>
        <p:nvSpPr>
          <p:cNvPr id="4" name="액자 3"/>
          <p:cNvSpPr/>
          <p:nvPr/>
        </p:nvSpPr>
        <p:spPr>
          <a:xfrm>
            <a:off x="6328611" y="4219074"/>
            <a:ext cx="665747" cy="184484"/>
          </a:xfrm>
          <a:prstGeom prst="fram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1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251</TotalTime>
  <Words>699</Words>
  <Application>Microsoft Office PowerPoint</Application>
  <PresentationFormat>와이드스크린</PresentationFormat>
  <Paragraphs>145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85" baseType="lpstr">
      <vt:lpstr>맑은 고딕</vt:lpstr>
      <vt:lpstr>Arial</vt:lpstr>
      <vt:lpstr>Office 테마</vt:lpstr>
      <vt:lpstr>1. 용어 정리</vt:lpstr>
      <vt:lpstr>2. 실습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virtualBox</dc:title>
  <dc:creator>kopo</dc:creator>
  <cp:lastModifiedBy>kopo</cp:lastModifiedBy>
  <cp:revision>31</cp:revision>
  <dcterms:created xsi:type="dcterms:W3CDTF">2022-03-03T06:54:25Z</dcterms:created>
  <dcterms:modified xsi:type="dcterms:W3CDTF">2022-03-04T02:58:10Z</dcterms:modified>
</cp:coreProperties>
</file>